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8" roundtripDataSignature="AMtx7mhWjxpFfoSEm+cE/QKj82NU3g9wz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slide" Target="slides/slide40.xml"/><Relationship Id="rId21" Type="http://schemas.openxmlformats.org/officeDocument/2006/relationships/slide" Target="slides/slide17.xml"/><Relationship Id="rId43" Type="http://schemas.openxmlformats.org/officeDocument/2006/relationships/slide" Target="slides/slide39.xml"/><Relationship Id="rId24" Type="http://schemas.openxmlformats.org/officeDocument/2006/relationships/slide" Target="slides/slide20.xml"/><Relationship Id="rId46" Type="http://schemas.openxmlformats.org/officeDocument/2006/relationships/slide" Target="slides/slide42.xml"/><Relationship Id="rId23" Type="http://schemas.openxmlformats.org/officeDocument/2006/relationships/slide" Target="slides/slide19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8" Type="http://customschemas.google.com/relationships/presentationmetadata" Target="metadata"/><Relationship Id="rId25" Type="http://schemas.openxmlformats.org/officeDocument/2006/relationships/slide" Target="slides/slide21.xml"/><Relationship Id="rId47" Type="http://schemas.openxmlformats.org/officeDocument/2006/relationships/slide" Target="slides/slide43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4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4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4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4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5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5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4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jpg"/><Relationship Id="rId4" Type="http://schemas.openxmlformats.org/officeDocument/2006/relationships/image" Target="../media/image2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5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45" name="Google Shape;145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51" name="Google Shape;151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2706"/>
            <a:ext cx="12192000" cy="6920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57" name="Google Shape;157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9482" y="0"/>
            <a:ext cx="455303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63" name="Google Shape;163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oup of people sitting at a table&#10;&#10;Description automatically generated" id="168" name="Google Shape;168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9560" l="0" r="1" t="333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A person standing in front of a table&#10;&#10;Description automatically generated" id="174" name="Google Shape;174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7915" y="0"/>
            <a:ext cx="6896170" cy="6872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80" name="Google Shape;180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9572"/>
            <a:ext cx="12192000" cy="6927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86" name="Google Shape;186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3494" y="0"/>
            <a:ext cx="6805012" cy="6850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92" name="Google Shape;192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A group of people posing for a photo&#10;&#10;Description automatically generated" id="198" name="Google Shape;198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8170" y="1825625"/>
            <a:ext cx="5395659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09786" y="0"/>
            <a:ext cx="79724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2" name="Google Shape;92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A group of people standing in front of a crowd&#10;&#10;Description automatically generated" id="93" name="Google Shape;9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2377"/>
            <a:ext cx="12192000" cy="6959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5" name="Google Shape;205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A picture containing table, indoor, cup, sitting&#10;&#10;Description automatically generated" id="206" name="Google Shape;20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2192000" cy="688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2" name="Google Shape;212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13" name="Google Shape;21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23776" y="0"/>
            <a:ext cx="506129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A group of people standing in a room&#10;&#10;Description automatically generated" id="219" name="Google Shape;21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6" name="Google Shape;226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A group of people posing for the camera&#10;&#10;Description automatically generated" id="227" name="Google Shape;22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9696" y="0"/>
            <a:ext cx="580383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people posing for the camera&#10;&#10;Description automatically generated" id="228" name="Google Shape;22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4083" y="0"/>
            <a:ext cx="580383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4" name="Google Shape;234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35" name="Google Shape;23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41" name="Google Shape;241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42" name="Google Shape;24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48" name="Google Shape;248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A group of people sitting at a table in front of a crowd&#10;&#10;Description automatically generated" id="249" name="Google Shape;249;p26"/>
          <p:cNvPicPr preferRelativeResize="0"/>
          <p:nvPr/>
        </p:nvPicPr>
        <p:blipFill rotWithShape="1">
          <a:blip r:embed="rId3">
            <a:alphaModFix/>
          </a:blip>
          <a:srcRect b="17286" l="7909" r="3148" t="479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5" name="Google Shape;255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56" name="Google Shape;25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2247" y="0"/>
            <a:ext cx="840750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62" name="Google Shape;262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A group of people posing for the camera&#10;&#10;Description automatically generated" id="263" name="Google Shape;26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1590" y="0"/>
            <a:ext cx="457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69" name="Google Shape;269;p2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70" name="Google Shape;27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0006" y="0"/>
            <a:ext cx="597198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9" name="Google Shape;9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A picture containing text, woman&#10;&#10;Description automatically generated" id="100" name="Google Shape;10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0677" y="0"/>
            <a:ext cx="553064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76" name="Google Shape;276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A group of people posing for the camera&#10;&#10;Description automatically generated" id="277" name="Google Shape;27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3832" y="0"/>
            <a:ext cx="457586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83" name="Google Shape;283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A group of people sitting at a table&#10;&#10;Description automatically generated" id="284" name="Google Shape;28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4776" y="0"/>
            <a:ext cx="122967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90" name="Google Shape;290;p3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A group of people sitting at a table in front of a crowd&#10;&#10;Description automatically generated" id="291" name="Google Shape;29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97" name="Google Shape;297;p3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98" name="Google Shape;29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04" name="Google Shape;304;p3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A group of people walking down the street&#10;&#10;Description automatically generated" id="305" name="Google Shape;30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11" name="Google Shape;311;p3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A group of people posing for the camera&#10;&#10;Description automatically generated" id="312" name="Google Shape;31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1545" y="0"/>
            <a:ext cx="454890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A group of people standing in front of a crowd&#10;&#10;Description automatically generated" id="318" name="Google Shape;318;p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61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24" name="Google Shape;324;p3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A group of people posing for the camera&#10;&#10;Description automatically generated" id="325" name="Google Shape;32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329" y="0"/>
            <a:ext cx="1082534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31" name="Google Shape;331;p3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A person wearing a suit and tie&#10;&#10;Description automatically generated" id="332" name="Google Shape;33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1344" y="0"/>
            <a:ext cx="514931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38" name="Google Shape;338;p3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39" name="Google Shape;33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6" name="Google Shape;106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A group of people standing in front of a crowd&#10;&#10;Description automatically generated" id="107" name="Google Shape;10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12192001" cy="6876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345" name="Google Shape;345;p4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4316" y="0"/>
            <a:ext cx="720336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51" name="Google Shape;351;p4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A person standing in front of a television&#10;&#10;Description automatically generated" id="352" name="Google Shape;35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58" name="Google Shape;358;p4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A group of people posing for the camera&#10;&#10;Description automatically generated" id="359" name="Google Shape;35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A group of people standing in a room&#10;&#10;Description automatically generated" id="365" name="Google Shape;365;p43"/>
          <p:cNvPicPr preferRelativeResize="0"/>
          <p:nvPr/>
        </p:nvPicPr>
        <p:blipFill rotWithShape="1">
          <a:blip r:embed="rId3">
            <a:alphaModFix/>
          </a:blip>
          <a:srcRect b="0" l="0" r="32265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3" name="Google Shape;113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A child looking at the camera&#10;&#10;Description automatically generated" id="114" name="Google Shape;11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3986" y="0"/>
            <a:ext cx="690402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A group of people that are talking to each other&#10;&#10;Description automatically generated" id="120" name="Google Shape;120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2706"/>
            <a:ext cx="12192000" cy="6920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6" name="Google Shape;126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A picture containing text&#10;&#10;Description automatically generated" id="127" name="Google Shape;12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6556" y="0"/>
            <a:ext cx="959888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33" name="Google Shape;133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2706"/>
            <a:ext cx="12192000" cy="6920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A group of people posing for the camera&#10;&#10;Description automatically generated" id="139" name="Google Shape;139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4580" y="0"/>
            <a:ext cx="460283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2019-09-26T14:50:10Z</dcterms:created>
  <dc:creator>Vanessa Owusu</dc:creator>
</cp:coreProperties>
</file>